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9"/>
  </p:notesMasterIdLst>
  <p:sldIdLst>
    <p:sldId id="256" r:id="rId2"/>
    <p:sldId id="258" r:id="rId3"/>
    <p:sldId id="257" r:id="rId4"/>
    <p:sldId id="262" r:id="rId5"/>
    <p:sldId id="260" r:id="rId6"/>
    <p:sldId id="261" r:id="rId7"/>
    <p:sldId id="274" r:id="rId8"/>
  </p:sldIdLst>
  <p:sldSz cx="9144000" cy="5143500" type="screen16x9"/>
  <p:notesSz cx="6858000" cy="9144000"/>
  <p:embeddedFontLst>
    <p:embeddedFont>
      <p:font typeface="Oswald Regular" panose="020B0604020202020204" charset="0"/>
      <p:regular r:id="rId10"/>
      <p:bold r:id="rId11"/>
    </p:embeddedFont>
    <p:embeddedFont>
      <p:font typeface="Roboto Light" panose="020B0604020202020204" charset="0"/>
      <p:regular r:id="rId12"/>
      <p:bold r:id="rId13"/>
      <p:italic r:id="rId14"/>
      <p:boldItalic r:id="rId15"/>
    </p:embeddedFont>
    <p:embeddedFont>
      <p:font typeface="Impact" panose="020B0806030902050204" pitchFamily="34" charset="0"/>
      <p:regular r:id="rId16"/>
    </p:embeddedFont>
    <p:embeddedFont>
      <p:font typeface="Roboto" panose="020B0604020202020204" charset="0"/>
      <p:regular r:id="rId17"/>
      <p:bold r:id="rId18"/>
      <p:italic r:id="rId19"/>
      <p:boldItalic r:id="rId20"/>
    </p:embeddedFont>
    <p:embeddedFont>
      <p:font typeface="Oswald" panose="020B0604020202020204" charset="0"/>
      <p:regular r:id="rId21"/>
      <p:bold r:id="rId22"/>
    </p:embeddedFont>
    <p:embeddedFont>
      <p:font typeface="Fira Sans Extra Condensed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545" autoAdjust="0"/>
  </p:normalViewPr>
  <p:slideViewPr>
    <p:cSldViewPr snapToGrid="0">
      <p:cViewPr varScale="1">
        <p:scale>
          <a:sx n="90" d="100"/>
          <a:sy n="90" d="100"/>
        </p:scale>
        <p:origin x="79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2.jpg>
</file>

<file path=ppt/media/image3.jp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599b7d9400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599b7d9400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99b7d9400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99b7d9400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99b7d9400_0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599b7d9400_0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599dc2bd62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599dc2bd62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599b7d9400_0_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599b7d9400_0_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599b7d9400_0_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599b7d9400_0_4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599dc2bd62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599dc2bd62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solidFill>
          <a:srgbClr val="FFFFFF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01775" y="15996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6000"/>
              <a:buNone/>
              <a:defRPr sz="6000" b="1"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600"/>
              <a:buFont typeface="Oswald"/>
              <a:buNone/>
              <a:defRPr sz="1600" b="1">
                <a:solidFill>
                  <a:srgbClr val="D9D9D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600"/>
              <a:buFont typeface="Oswald"/>
              <a:buNone/>
              <a:defRPr sz="1600" b="1">
                <a:solidFill>
                  <a:srgbClr val="D9D9D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600"/>
              <a:buFont typeface="Oswald"/>
              <a:buNone/>
              <a:defRPr sz="1600" b="1">
                <a:solidFill>
                  <a:srgbClr val="D9D9D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600"/>
              <a:buFont typeface="Oswald"/>
              <a:buNone/>
              <a:defRPr sz="1600" b="1">
                <a:solidFill>
                  <a:srgbClr val="D9D9D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600"/>
              <a:buFont typeface="Oswald"/>
              <a:buNone/>
              <a:defRPr sz="1600" b="1">
                <a:solidFill>
                  <a:srgbClr val="D9D9D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600"/>
              <a:buFont typeface="Oswald"/>
              <a:buNone/>
              <a:defRPr sz="1600" b="1">
                <a:solidFill>
                  <a:srgbClr val="D9D9D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600"/>
              <a:buFont typeface="Oswald"/>
              <a:buNone/>
              <a:defRPr sz="1600" b="1">
                <a:solidFill>
                  <a:srgbClr val="D9D9D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600"/>
              <a:buFont typeface="Oswald"/>
              <a:buNone/>
              <a:defRPr sz="1600" b="1">
                <a:solidFill>
                  <a:srgbClr val="D9D9D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16075" y="3902500"/>
            <a:ext cx="24882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100"/>
              <a:buFont typeface="Roboto"/>
              <a:buNone/>
              <a:defRPr sz="1100" b="1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200"/>
              <a:buNone/>
              <a:defRPr>
                <a:solidFill>
                  <a:srgbClr val="D9D9D9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200"/>
              <a:buNone/>
              <a:defRPr>
                <a:solidFill>
                  <a:srgbClr val="D9D9D9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200"/>
              <a:buNone/>
              <a:defRPr>
                <a:solidFill>
                  <a:srgbClr val="D9D9D9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200"/>
              <a:buNone/>
              <a:defRPr>
                <a:solidFill>
                  <a:srgbClr val="D9D9D9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200"/>
              <a:buNone/>
              <a:defRPr>
                <a:solidFill>
                  <a:srgbClr val="D9D9D9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200"/>
              <a:buNone/>
              <a:defRPr>
                <a:solidFill>
                  <a:srgbClr val="D9D9D9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200"/>
              <a:buNone/>
              <a:defRPr>
                <a:solidFill>
                  <a:srgbClr val="D9D9D9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200"/>
              <a:buNone/>
              <a:defRPr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676400" y="4603825"/>
            <a:ext cx="4591200" cy="684000"/>
          </a:xfrm>
          <a:prstGeom prst="rect">
            <a:avLst/>
          </a:prstGeom>
          <a:solidFill>
            <a:srgbClr val="FF92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401325" y="-125075"/>
            <a:ext cx="514500" cy="3374700"/>
          </a:xfrm>
          <a:prstGeom prst="rect">
            <a:avLst/>
          </a:prstGeom>
          <a:solidFill>
            <a:srgbClr val="FF92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bg>
      <p:bgPr>
        <a:solidFill>
          <a:srgbClr val="FF9292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 hasCustomPrompt="1"/>
          </p:nvPr>
        </p:nvSpPr>
        <p:spPr>
          <a:xfrm>
            <a:off x="2960925" y="988088"/>
            <a:ext cx="769200" cy="5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Oswald"/>
              <a:buNone/>
              <a:defRPr sz="24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/>
          <p:nvPr/>
        </p:nvSpPr>
        <p:spPr>
          <a:xfrm>
            <a:off x="8847275" y="-75475"/>
            <a:ext cx="356400" cy="545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 idx="2"/>
          </p:nvPr>
        </p:nvSpPr>
        <p:spPr>
          <a:xfrm rot="-5400000">
            <a:off x="6907650" y="2291059"/>
            <a:ext cx="42324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 idx="3"/>
          </p:nvPr>
        </p:nvSpPr>
        <p:spPr>
          <a:xfrm>
            <a:off x="3664950" y="554588"/>
            <a:ext cx="3552600" cy="94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swald Regular"/>
              <a:buNone/>
              <a:defRPr sz="1800">
                <a:solidFill>
                  <a:schemeClr val="accent2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6541275" y="955692"/>
            <a:ext cx="1906500" cy="2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 rot="-5400000">
            <a:off x="8799447" y="127964"/>
            <a:ext cx="448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cxnSp>
        <p:nvCxnSpPr>
          <p:cNvPr id="20" name="Google Shape;20;p3"/>
          <p:cNvCxnSpPr/>
          <p:nvPr/>
        </p:nvCxnSpPr>
        <p:spPr>
          <a:xfrm>
            <a:off x="3008550" y="1600663"/>
            <a:ext cx="5477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21;p3"/>
          <p:cNvCxnSpPr/>
          <p:nvPr/>
        </p:nvCxnSpPr>
        <p:spPr>
          <a:xfrm>
            <a:off x="3008550" y="2576138"/>
            <a:ext cx="5477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2;p3"/>
          <p:cNvCxnSpPr/>
          <p:nvPr/>
        </p:nvCxnSpPr>
        <p:spPr>
          <a:xfrm>
            <a:off x="3008550" y="3568588"/>
            <a:ext cx="5477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3"/>
          <p:cNvSpPr txBox="1">
            <a:spLocks noGrp="1"/>
          </p:cNvSpPr>
          <p:nvPr>
            <p:ph type="ctrTitle" idx="4"/>
          </p:nvPr>
        </p:nvSpPr>
        <p:spPr>
          <a:xfrm rot="-5400000">
            <a:off x="-179405" y="1622825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Oswald"/>
              <a:buNone/>
              <a:defRPr sz="24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5" hasCustomPrompt="1"/>
          </p:nvPr>
        </p:nvSpPr>
        <p:spPr>
          <a:xfrm>
            <a:off x="2960925" y="1942438"/>
            <a:ext cx="769200" cy="5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Oswald"/>
              <a:buNone/>
              <a:defRPr sz="24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6"/>
          </p:nvPr>
        </p:nvSpPr>
        <p:spPr>
          <a:xfrm>
            <a:off x="3664950" y="1568338"/>
            <a:ext cx="3552600" cy="8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swald Regular"/>
              <a:buNone/>
              <a:defRPr sz="1800">
                <a:solidFill>
                  <a:schemeClr val="accent2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7"/>
          </p:nvPr>
        </p:nvSpPr>
        <p:spPr>
          <a:xfrm>
            <a:off x="6541275" y="1942442"/>
            <a:ext cx="1906500" cy="2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8" hasCustomPrompt="1"/>
          </p:nvPr>
        </p:nvSpPr>
        <p:spPr>
          <a:xfrm>
            <a:off x="2960925" y="3942663"/>
            <a:ext cx="769200" cy="5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Oswald"/>
              <a:buNone/>
              <a:defRPr sz="24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9"/>
          </p:nvPr>
        </p:nvSpPr>
        <p:spPr>
          <a:xfrm>
            <a:off x="3664950" y="3568563"/>
            <a:ext cx="3552600" cy="8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swald Regular"/>
              <a:buNone/>
              <a:defRPr sz="1800">
                <a:solidFill>
                  <a:schemeClr val="accent2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3"/>
          </p:nvPr>
        </p:nvSpPr>
        <p:spPr>
          <a:xfrm>
            <a:off x="6541275" y="3950592"/>
            <a:ext cx="1906500" cy="2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14" hasCustomPrompt="1"/>
          </p:nvPr>
        </p:nvSpPr>
        <p:spPr>
          <a:xfrm>
            <a:off x="2960925" y="2955901"/>
            <a:ext cx="769200" cy="5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Oswald"/>
              <a:buNone/>
              <a:defRPr sz="24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9F236"/>
              </a:buClr>
              <a:buSzPts val="6000"/>
              <a:buFont typeface="Impact"/>
              <a:buNone/>
              <a:defRPr sz="6000">
                <a:solidFill>
                  <a:srgbClr val="D9F236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r>
              <a:t>xx%</a:t>
            </a:r>
          </a:p>
        </p:txBody>
      </p:sp>
      <p:sp>
        <p:nvSpPr>
          <p:cNvPr id="31" name="Google Shape;31;p3"/>
          <p:cNvSpPr txBox="1">
            <a:spLocks noGrp="1"/>
          </p:cNvSpPr>
          <p:nvPr>
            <p:ph type="ctrTitle" idx="15"/>
          </p:nvPr>
        </p:nvSpPr>
        <p:spPr>
          <a:xfrm>
            <a:off x="3664950" y="2581801"/>
            <a:ext cx="3552600" cy="8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swald Regular"/>
              <a:buNone/>
              <a:defRPr sz="1800">
                <a:solidFill>
                  <a:schemeClr val="accent2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Impact"/>
              <a:buNone/>
              <a:defRPr sz="1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ubTitle" idx="16"/>
          </p:nvPr>
        </p:nvSpPr>
        <p:spPr>
          <a:xfrm>
            <a:off x="6541275" y="2929205"/>
            <a:ext cx="1906500" cy="2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None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12">
    <p:bg>
      <p:bgPr>
        <a:solidFill>
          <a:srgbClr val="FFFFFF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>
            <a:spLocks noGrp="1"/>
          </p:cNvSpPr>
          <p:nvPr>
            <p:ph type="ctrTitle"/>
          </p:nvPr>
        </p:nvSpPr>
        <p:spPr>
          <a:xfrm>
            <a:off x="727986" y="3825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Oswald"/>
              <a:buNone/>
              <a:defRPr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ubTitle" idx="1"/>
          </p:nvPr>
        </p:nvSpPr>
        <p:spPr>
          <a:xfrm>
            <a:off x="727975" y="2320325"/>
            <a:ext cx="24882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Roboto Light"/>
              <a:buNone/>
              <a:defRPr sz="11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5E71"/>
              </a:buClr>
              <a:buSzPts val="1200"/>
              <a:buNone/>
              <a:defRPr>
                <a:solidFill>
                  <a:srgbClr val="245E7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5E71"/>
              </a:buClr>
              <a:buSzPts val="1200"/>
              <a:buNone/>
              <a:defRPr>
                <a:solidFill>
                  <a:srgbClr val="245E7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5E71"/>
              </a:buClr>
              <a:buSzPts val="1200"/>
              <a:buNone/>
              <a:defRPr>
                <a:solidFill>
                  <a:srgbClr val="245E7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5E71"/>
              </a:buClr>
              <a:buSzPts val="1200"/>
              <a:buNone/>
              <a:defRPr>
                <a:solidFill>
                  <a:srgbClr val="245E7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5E71"/>
              </a:buClr>
              <a:buSzPts val="1200"/>
              <a:buNone/>
              <a:defRPr>
                <a:solidFill>
                  <a:srgbClr val="245E7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5E71"/>
              </a:buClr>
              <a:buSzPts val="1200"/>
              <a:buNone/>
              <a:defRPr>
                <a:solidFill>
                  <a:srgbClr val="245E7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5E71"/>
              </a:buClr>
              <a:buSzPts val="1200"/>
              <a:buNone/>
              <a:defRPr>
                <a:solidFill>
                  <a:srgbClr val="245E7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5E71"/>
              </a:buClr>
              <a:buSzPts val="1200"/>
              <a:buNone/>
              <a:defRPr>
                <a:solidFill>
                  <a:srgbClr val="245E7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4"/>
          <p:cNvSpPr/>
          <p:nvPr/>
        </p:nvSpPr>
        <p:spPr>
          <a:xfrm>
            <a:off x="8847275" y="-75475"/>
            <a:ext cx="356400" cy="5326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ctrTitle" idx="2"/>
          </p:nvPr>
        </p:nvSpPr>
        <p:spPr>
          <a:xfrm rot="-5400000">
            <a:off x="6907650" y="2291059"/>
            <a:ext cx="42324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ldNum" idx="12"/>
          </p:nvPr>
        </p:nvSpPr>
        <p:spPr>
          <a:xfrm rot="-5400000">
            <a:off x="8799447" y="127964"/>
            <a:ext cx="448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14_2_2">
    <p:bg>
      <p:bgPr>
        <a:solidFill>
          <a:srgbClr val="FF9292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-218925" y="2993850"/>
            <a:ext cx="7934400" cy="168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6"/>
          <p:cNvSpPr/>
          <p:nvPr/>
        </p:nvSpPr>
        <p:spPr>
          <a:xfrm>
            <a:off x="8847275" y="-75475"/>
            <a:ext cx="356400" cy="531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6"/>
          <p:cNvSpPr/>
          <p:nvPr/>
        </p:nvSpPr>
        <p:spPr>
          <a:xfrm>
            <a:off x="381150" y="2740175"/>
            <a:ext cx="6972300" cy="221940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ctrTitle"/>
          </p:nvPr>
        </p:nvSpPr>
        <p:spPr>
          <a:xfrm rot="-5400000">
            <a:off x="6907650" y="2291059"/>
            <a:ext cx="42324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ldNum" idx="12"/>
          </p:nvPr>
        </p:nvSpPr>
        <p:spPr>
          <a:xfrm rot="-5400000">
            <a:off x="8799447" y="127964"/>
            <a:ext cx="448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ubTitle" idx="1"/>
          </p:nvPr>
        </p:nvSpPr>
        <p:spPr>
          <a:xfrm>
            <a:off x="3075875" y="3662800"/>
            <a:ext cx="1665900" cy="10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Roboto Light"/>
              <a:buNone/>
              <a:defRPr sz="9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ctrTitle" idx="2"/>
          </p:nvPr>
        </p:nvSpPr>
        <p:spPr>
          <a:xfrm>
            <a:off x="3065377" y="3406208"/>
            <a:ext cx="16659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swald"/>
              <a:buNone/>
              <a:defRPr sz="14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subTitle" idx="3"/>
          </p:nvPr>
        </p:nvSpPr>
        <p:spPr>
          <a:xfrm>
            <a:off x="5042475" y="3662800"/>
            <a:ext cx="1665900" cy="10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Roboto Light"/>
              <a:buNone/>
              <a:defRPr sz="9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ctrTitle" idx="4"/>
          </p:nvPr>
        </p:nvSpPr>
        <p:spPr>
          <a:xfrm>
            <a:off x="5042477" y="3406208"/>
            <a:ext cx="16659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swald"/>
              <a:buNone/>
              <a:defRPr sz="14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6"/>
          <p:cNvSpPr txBox="1">
            <a:spLocks noGrp="1"/>
          </p:cNvSpPr>
          <p:nvPr>
            <p:ph type="subTitle" idx="5"/>
          </p:nvPr>
        </p:nvSpPr>
        <p:spPr>
          <a:xfrm>
            <a:off x="1067275" y="3662800"/>
            <a:ext cx="1707900" cy="10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Roboto Light"/>
              <a:buNone/>
              <a:defRPr sz="9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ctrTitle" idx="6"/>
          </p:nvPr>
        </p:nvSpPr>
        <p:spPr>
          <a:xfrm>
            <a:off x="1088277" y="3406208"/>
            <a:ext cx="16659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swald"/>
              <a:buNone/>
              <a:defRPr sz="14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CUSTOM_16_1_1">
    <p:bg>
      <p:bgPr>
        <a:solidFill>
          <a:schemeClr val="accent2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7"/>
          <p:cNvSpPr/>
          <p:nvPr/>
        </p:nvSpPr>
        <p:spPr>
          <a:xfrm>
            <a:off x="8847275" y="-75475"/>
            <a:ext cx="356400" cy="5315100"/>
          </a:xfrm>
          <a:prstGeom prst="rect">
            <a:avLst/>
          </a:prstGeom>
          <a:solidFill>
            <a:srgbClr val="FF92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700"/>
              </a:solidFill>
            </a:endParaRPr>
          </a:p>
        </p:txBody>
      </p:sp>
      <p:sp>
        <p:nvSpPr>
          <p:cNvPr id="61" name="Google Shape;61;p7"/>
          <p:cNvSpPr txBox="1">
            <a:spLocks noGrp="1"/>
          </p:cNvSpPr>
          <p:nvPr>
            <p:ph type="ctrTitle"/>
          </p:nvPr>
        </p:nvSpPr>
        <p:spPr>
          <a:xfrm rot="-5400000">
            <a:off x="6907650" y="2291059"/>
            <a:ext cx="42324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Roboto"/>
              <a:buNone/>
              <a:defRPr sz="8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Roboto"/>
              <a:buNone/>
              <a:defRPr sz="8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Roboto"/>
              <a:buNone/>
              <a:defRPr sz="8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Roboto"/>
              <a:buNone/>
              <a:defRPr sz="8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Roboto"/>
              <a:buNone/>
              <a:defRPr sz="8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Roboto"/>
              <a:buNone/>
              <a:defRPr sz="8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Roboto"/>
              <a:buNone/>
              <a:defRPr sz="8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Roboto"/>
              <a:buNone/>
              <a:defRPr sz="8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Roboto"/>
              <a:buNone/>
              <a:defRPr sz="8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sldNum" idx="12"/>
          </p:nvPr>
        </p:nvSpPr>
        <p:spPr>
          <a:xfrm rot="-5400000">
            <a:off x="8799447" y="127964"/>
            <a:ext cx="448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buNone/>
              <a:defRPr sz="8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buNone/>
              <a:defRPr sz="8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buNone/>
              <a:defRPr sz="8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buNone/>
              <a:defRPr sz="8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buNone/>
              <a:defRPr sz="8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buNone/>
              <a:defRPr sz="8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buNone/>
              <a:defRPr sz="8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buNone/>
              <a:defRPr sz="8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subTitle" idx="1"/>
          </p:nvPr>
        </p:nvSpPr>
        <p:spPr>
          <a:xfrm>
            <a:off x="6518925" y="2382049"/>
            <a:ext cx="1567500" cy="10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Font typeface="Roboto Light"/>
              <a:buNone/>
              <a:defRPr sz="900">
                <a:solidFill>
                  <a:srgbClr val="FF929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7"/>
          <p:cNvSpPr txBox="1">
            <a:spLocks noGrp="1"/>
          </p:cNvSpPr>
          <p:nvPr>
            <p:ph type="ctrTitle" idx="2"/>
          </p:nvPr>
        </p:nvSpPr>
        <p:spPr>
          <a:xfrm>
            <a:off x="6476577" y="2125458"/>
            <a:ext cx="16659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Font typeface="Oswald"/>
              <a:buNone/>
              <a:defRPr sz="1400">
                <a:solidFill>
                  <a:srgbClr val="FF929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7"/>
          <p:cNvSpPr txBox="1">
            <a:spLocks noGrp="1"/>
          </p:cNvSpPr>
          <p:nvPr>
            <p:ph type="subTitle" idx="3"/>
          </p:nvPr>
        </p:nvSpPr>
        <p:spPr>
          <a:xfrm>
            <a:off x="6512075" y="1010449"/>
            <a:ext cx="1567500" cy="10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Font typeface="Roboto Light"/>
              <a:buNone/>
              <a:defRPr sz="900">
                <a:solidFill>
                  <a:srgbClr val="FF929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ctrTitle" idx="4"/>
          </p:nvPr>
        </p:nvSpPr>
        <p:spPr>
          <a:xfrm>
            <a:off x="6469727" y="753858"/>
            <a:ext cx="16659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Font typeface="Oswald"/>
              <a:buNone/>
              <a:defRPr sz="1400">
                <a:solidFill>
                  <a:srgbClr val="FF929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ubTitle" idx="5"/>
          </p:nvPr>
        </p:nvSpPr>
        <p:spPr>
          <a:xfrm>
            <a:off x="6525775" y="3753649"/>
            <a:ext cx="1567500" cy="10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Font typeface="Roboto Light"/>
              <a:buNone/>
              <a:defRPr sz="900">
                <a:solidFill>
                  <a:srgbClr val="FF929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900"/>
              <a:buNone/>
              <a:defRPr sz="900">
                <a:solidFill>
                  <a:srgbClr val="FF9292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ctrTitle" idx="6"/>
          </p:nvPr>
        </p:nvSpPr>
        <p:spPr>
          <a:xfrm>
            <a:off x="6483427" y="3497058"/>
            <a:ext cx="16659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Font typeface="Oswald"/>
              <a:buNone/>
              <a:defRPr sz="1400">
                <a:solidFill>
                  <a:srgbClr val="FF929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None/>
              <a:defRPr sz="1400">
                <a:solidFill>
                  <a:srgbClr val="FF9292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7"/>
          <p:cNvSpPr/>
          <p:nvPr/>
        </p:nvSpPr>
        <p:spPr>
          <a:xfrm>
            <a:off x="343050" y="-136375"/>
            <a:ext cx="1724100" cy="5496000"/>
          </a:xfrm>
          <a:prstGeom prst="rect">
            <a:avLst/>
          </a:prstGeom>
          <a:solidFill>
            <a:srgbClr val="FF92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CUSTOM_15_1">
    <p:bg>
      <p:bgPr>
        <a:solidFill>
          <a:srgbClr val="FF929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/>
          <p:nvPr/>
        </p:nvSpPr>
        <p:spPr>
          <a:xfrm>
            <a:off x="8847275" y="-75475"/>
            <a:ext cx="356400" cy="531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ctrTitle"/>
          </p:nvPr>
        </p:nvSpPr>
        <p:spPr>
          <a:xfrm rot="-5400000">
            <a:off x="6907650" y="2291059"/>
            <a:ext cx="42324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sldNum" idx="12"/>
          </p:nvPr>
        </p:nvSpPr>
        <p:spPr>
          <a:xfrm rot="-5400000">
            <a:off x="8799447" y="127964"/>
            <a:ext cx="448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150" name="Google Shape;150;p15"/>
          <p:cNvSpPr txBox="1">
            <a:spLocks noGrp="1"/>
          </p:cNvSpPr>
          <p:nvPr>
            <p:ph type="ctrTitle" idx="2"/>
          </p:nvPr>
        </p:nvSpPr>
        <p:spPr>
          <a:xfrm>
            <a:off x="727986" y="-646102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Oswald"/>
              <a:buNone/>
              <a:defRPr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Oswald"/>
              <a:buNone/>
              <a:defRPr sz="16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4_1">
    <p:bg>
      <p:bgPr>
        <a:solidFill>
          <a:srgbClr val="FF9292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/>
          <p:nvPr/>
        </p:nvSpPr>
        <p:spPr>
          <a:xfrm rot="-5400000" flipH="1">
            <a:off x="5067550" y="1301950"/>
            <a:ext cx="5660100" cy="2569500"/>
          </a:xfrm>
          <a:prstGeom prst="rect">
            <a:avLst/>
          </a:prstGeom>
          <a:solidFill>
            <a:srgbClr val="FF92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body" idx="1"/>
          </p:nvPr>
        </p:nvSpPr>
        <p:spPr>
          <a:xfrm flipH="1">
            <a:off x="879700" y="1895275"/>
            <a:ext cx="7384500" cy="225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Char char="●"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Char char="○"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Char char="■"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Char char="●"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Char char="○"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Char char="■"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Char char="●"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 Light"/>
              <a:buChar char="○"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000"/>
              <a:buFont typeface="Roboto Light"/>
              <a:buChar char="■"/>
              <a:defRPr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title"/>
          </p:nvPr>
        </p:nvSpPr>
        <p:spPr>
          <a:xfrm>
            <a:off x="879698" y="510586"/>
            <a:ext cx="49404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Oswald"/>
              <a:buNone/>
              <a:defRPr sz="4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70" name="Google Shape;170;p18"/>
          <p:cNvSpPr/>
          <p:nvPr/>
        </p:nvSpPr>
        <p:spPr>
          <a:xfrm>
            <a:off x="8847275" y="-75475"/>
            <a:ext cx="356400" cy="531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ctrTitle" idx="2"/>
          </p:nvPr>
        </p:nvSpPr>
        <p:spPr>
          <a:xfrm rot="-5400000">
            <a:off x="6907650" y="2291059"/>
            <a:ext cx="42324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700"/>
              </a:buClr>
              <a:buSzPts val="800"/>
              <a:buFont typeface="Roboto"/>
              <a:buNone/>
              <a:defRPr sz="800">
                <a:solidFill>
                  <a:srgbClr val="FFF7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sldNum" idx="12"/>
          </p:nvPr>
        </p:nvSpPr>
        <p:spPr>
          <a:xfrm rot="-5400000">
            <a:off x="8799447" y="127964"/>
            <a:ext cx="448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buNone/>
              <a:defRPr sz="800">
                <a:solidFill>
                  <a:srgbClr val="FF929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2800"/>
              <a:buFont typeface="Oswald"/>
              <a:buNone/>
              <a:defRPr sz="2800">
                <a:solidFill>
                  <a:srgbClr val="FF929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2800"/>
              <a:buFont typeface="Fira Sans Extra Condensed"/>
              <a:buNone/>
              <a:defRPr sz="2800">
                <a:solidFill>
                  <a:srgbClr val="FF929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2800"/>
              <a:buFont typeface="Fira Sans Extra Condensed"/>
              <a:buNone/>
              <a:defRPr sz="2800">
                <a:solidFill>
                  <a:srgbClr val="FF929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2800"/>
              <a:buFont typeface="Fira Sans Extra Condensed"/>
              <a:buNone/>
              <a:defRPr sz="2800">
                <a:solidFill>
                  <a:srgbClr val="FF929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2800"/>
              <a:buFont typeface="Fira Sans Extra Condensed"/>
              <a:buNone/>
              <a:defRPr sz="2800">
                <a:solidFill>
                  <a:srgbClr val="FF929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2800"/>
              <a:buFont typeface="Fira Sans Extra Condensed"/>
              <a:buNone/>
              <a:defRPr sz="2800">
                <a:solidFill>
                  <a:srgbClr val="FF929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2800"/>
              <a:buFont typeface="Fira Sans Extra Condensed"/>
              <a:buNone/>
              <a:defRPr sz="2800">
                <a:solidFill>
                  <a:srgbClr val="FF929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2800"/>
              <a:buFont typeface="Fira Sans Extra Condensed"/>
              <a:buNone/>
              <a:defRPr sz="2800">
                <a:solidFill>
                  <a:srgbClr val="FF929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2800"/>
              <a:buFont typeface="Fira Sans Extra Condensed"/>
              <a:buNone/>
              <a:defRPr sz="2800">
                <a:solidFill>
                  <a:srgbClr val="FF929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Light"/>
              <a:buChar char="●"/>
              <a:defRPr sz="12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Light"/>
              <a:buChar char="○"/>
              <a:defRPr sz="12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Light"/>
              <a:buChar char="■"/>
              <a:defRPr sz="12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Light"/>
              <a:buChar char="●"/>
              <a:defRPr sz="12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Light"/>
              <a:buChar char="○"/>
              <a:defRPr sz="12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Light"/>
              <a:buChar char="■"/>
              <a:defRPr sz="12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Light"/>
              <a:buChar char="●"/>
              <a:defRPr sz="12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Light"/>
              <a:buChar char="○"/>
              <a:defRPr sz="12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Roboto Light"/>
              <a:buChar char="■"/>
              <a:defRPr sz="12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61" r:id="rId6"/>
    <p:sldLayoutId id="2147483664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"/>
          <p:cNvSpPr txBox="1">
            <a:spLocks noGrp="1"/>
          </p:cNvSpPr>
          <p:nvPr>
            <p:ph type="subTitle" idx="1"/>
          </p:nvPr>
        </p:nvSpPr>
        <p:spPr>
          <a:xfrm>
            <a:off x="900078" y="3560977"/>
            <a:ext cx="24882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FFFFFF"/>
                </a:solidFill>
              </a:rPr>
              <a:t>Ana Maria Tibaduiza Vega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FFFFFF"/>
                </a:solidFill>
              </a:rPr>
              <a:t>Actividad: Acción solidaria 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92" name="Google Shape;192;p23"/>
          <p:cNvSpPr txBox="1">
            <a:spLocks noGrp="1"/>
          </p:cNvSpPr>
          <p:nvPr>
            <p:ph type="ctrTitle"/>
          </p:nvPr>
        </p:nvSpPr>
        <p:spPr>
          <a:xfrm>
            <a:off x="900078" y="784450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 smtClean="0">
                <a:solidFill>
                  <a:schemeClr val="bg1"/>
                </a:solidFill>
              </a:rPr>
              <a:t>CUIDADO DE LA VOZ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5"/>
          <p:cNvSpPr txBox="1">
            <a:spLocks noGrp="1"/>
          </p:cNvSpPr>
          <p:nvPr>
            <p:ph type="ctrTitle" idx="2"/>
          </p:nvPr>
        </p:nvSpPr>
        <p:spPr>
          <a:xfrm rot="-5400000">
            <a:off x="6914348" y="2040274"/>
            <a:ext cx="42324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419" sz="2000" b="1" dirty="0" smtClean="0"/>
              <a:t>APARATO FONADOR</a:t>
            </a:r>
            <a:endParaRPr sz="20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292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>
            <a:spLocks noGrp="1"/>
          </p:cNvSpPr>
          <p:nvPr>
            <p:ph type="ctrTitle" idx="2"/>
          </p:nvPr>
        </p:nvSpPr>
        <p:spPr>
          <a:xfrm rot="-5400000">
            <a:off x="6907650" y="2291059"/>
            <a:ext cx="42324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9292"/>
              </a:solidFill>
            </a:endParaRPr>
          </a:p>
        </p:txBody>
      </p:sp>
      <p:sp>
        <p:nvSpPr>
          <p:cNvPr id="198" name="Google Shape;198;p24"/>
          <p:cNvSpPr txBox="1">
            <a:spLocks noGrp="1"/>
          </p:cNvSpPr>
          <p:nvPr>
            <p:ph type="sldNum" idx="12"/>
          </p:nvPr>
        </p:nvSpPr>
        <p:spPr>
          <a:xfrm rot="-5400000">
            <a:off x="8799447" y="127964"/>
            <a:ext cx="448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9" name="Google Shape;199;p24"/>
          <p:cNvSpPr txBox="1">
            <a:spLocks noGrp="1"/>
          </p:cNvSpPr>
          <p:nvPr>
            <p:ph type="ctrTitle" idx="4"/>
          </p:nvPr>
        </p:nvSpPr>
        <p:spPr>
          <a:xfrm rot="-5400000">
            <a:off x="1051450" y="2254401"/>
            <a:ext cx="3867300" cy="6512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ALGUNOS CUIDADOS </a:t>
            </a:r>
            <a:endParaRPr dirty="0"/>
          </a:p>
        </p:txBody>
      </p:sp>
      <p:sp>
        <p:nvSpPr>
          <p:cNvPr id="202" name="Google Shape;202;p24"/>
          <p:cNvSpPr txBox="1">
            <a:spLocks noGrp="1"/>
          </p:cNvSpPr>
          <p:nvPr>
            <p:ph type="title"/>
          </p:nvPr>
        </p:nvSpPr>
        <p:spPr>
          <a:xfrm>
            <a:off x="3529953" y="1003731"/>
            <a:ext cx="769200" cy="5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01</a:t>
            </a:r>
            <a:endParaRPr dirty="0"/>
          </a:p>
        </p:txBody>
      </p:sp>
      <p:sp>
        <p:nvSpPr>
          <p:cNvPr id="203" name="Google Shape;203;p24"/>
          <p:cNvSpPr txBox="1">
            <a:spLocks noGrp="1"/>
          </p:cNvSpPr>
          <p:nvPr>
            <p:ph type="ctrTitle" idx="3"/>
          </p:nvPr>
        </p:nvSpPr>
        <p:spPr>
          <a:xfrm>
            <a:off x="4342602" y="646392"/>
            <a:ext cx="3552600" cy="94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CUIDAR LA ALIMENTACIÓN Y</a:t>
            </a:r>
            <a:br>
              <a:rPr lang="es" dirty="0" smtClean="0"/>
            </a:br>
            <a:r>
              <a:rPr lang="es" dirty="0" smtClean="0"/>
              <a:t>BEBER SUFICIENTE AGUA </a:t>
            </a:r>
            <a:endParaRPr dirty="0"/>
          </a:p>
        </p:txBody>
      </p:sp>
      <p:sp>
        <p:nvSpPr>
          <p:cNvPr id="205" name="Google Shape;205;p24"/>
          <p:cNvSpPr txBox="1">
            <a:spLocks noGrp="1"/>
          </p:cNvSpPr>
          <p:nvPr>
            <p:ph type="title" idx="5"/>
          </p:nvPr>
        </p:nvSpPr>
        <p:spPr>
          <a:xfrm>
            <a:off x="3529953" y="1927478"/>
            <a:ext cx="769200" cy="5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02</a:t>
            </a:r>
            <a:endParaRPr dirty="0"/>
          </a:p>
        </p:txBody>
      </p:sp>
      <p:sp>
        <p:nvSpPr>
          <p:cNvPr id="206" name="Google Shape;206;p24"/>
          <p:cNvSpPr txBox="1">
            <a:spLocks noGrp="1"/>
          </p:cNvSpPr>
          <p:nvPr>
            <p:ph type="ctrTitle" idx="6"/>
          </p:nvPr>
        </p:nvSpPr>
        <p:spPr>
          <a:xfrm>
            <a:off x="4345177" y="1633620"/>
            <a:ext cx="3552600" cy="8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NO FUMAR Y DESACANSAR LAS</a:t>
            </a:r>
            <a:br>
              <a:rPr lang="es" dirty="0" smtClean="0"/>
            </a:br>
            <a:r>
              <a:rPr lang="es" dirty="0" smtClean="0"/>
              <a:t>HORAS NECESARIAS</a:t>
            </a:r>
            <a:endParaRPr dirty="0"/>
          </a:p>
        </p:txBody>
      </p:sp>
      <p:sp>
        <p:nvSpPr>
          <p:cNvPr id="208" name="Google Shape;208;p24"/>
          <p:cNvSpPr txBox="1">
            <a:spLocks noGrp="1"/>
          </p:cNvSpPr>
          <p:nvPr>
            <p:ph type="title" idx="8"/>
          </p:nvPr>
        </p:nvSpPr>
        <p:spPr>
          <a:xfrm>
            <a:off x="3596067" y="3839487"/>
            <a:ext cx="769200" cy="5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04</a:t>
            </a:r>
            <a:endParaRPr dirty="0"/>
          </a:p>
        </p:txBody>
      </p:sp>
      <p:sp>
        <p:nvSpPr>
          <p:cNvPr id="209" name="Google Shape;209;p24"/>
          <p:cNvSpPr txBox="1">
            <a:spLocks noGrp="1"/>
          </p:cNvSpPr>
          <p:nvPr>
            <p:ph type="ctrTitle" idx="9"/>
          </p:nvPr>
        </p:nvSpPr>
        <p:spPr>
          <a:xfrm>
            <a:off x="4365267" y="3652072"/>
            <a:ext cx="3552600" cy="8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MANTENER UN VOLUMEN ADECUADO,</a:t>
            </a:r>
            <a:br>
              <a:rPr lang="es" dirty="0" smtClean="0"/>
            </a:br>
            <a:r>
              <a:rPr lang="es" dirty="0" smtClean="0"/>
              <a:t>NO CARRASPEAR</a:t>
            </a:r>
            <a:endParaRPr dirty="0"/>
          </a:p>
        </p:txBody>
      </p:sp>
      <p:sp>
        <p:nvSpPr>
          <p:cNvPr id="211" name="Google Shape;211;p24"/>
          <p:cNvSpPr txBox="1">
            <a:spLocks noGrp="1"/>
          </p:cNvSpPr>
          <p:nvPr>
            <p:ph type="title" idx="14"/>
          </p:nvPr>
        </p:nvSpPr>
        <p:spPr>
          <a:xfrm>
            <a:off x="3529953" y="2831417"/>
            <a:ext cx="769200" cy="5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03</a:t>
            </a:r>
            <a:endParaRPr dirty="0"/>
          </a:p>
        </p:txBody>
      </p:sp>
      <p:sp>
        <p:nvSpPr>
          <p:cNvPr id="212" name="Google Shape;212;p24"/>
          <p:cNvSpPr txBox="1">
            <a:spLocks noGrp="1"/>
          </p:cNvSpPr>
          <p:nvPr>
            <p:ph type="ctrTitle" idx="15"/>
          </p:nvPr>
        </p:nvSpPr>
        <p:spPr>
          <a:xfrm>
            <a:off x="4365267" y="2561448"/>
            <a:ext cx="3552600" cy="8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NO EXPONERSE A CAMBIOS</a:t>
            </a:r>
            <a:br>
              <a:rPr lang="es" dirty="0" smtClean="0"/>
            </a:br>
            <a:r>
              <a:rPr lang="es" dirty="0" smtClean="0"/>
              <a:t>BRUSCOS DE TEMPERATURA</a:t>
            </a:r>
            <a:endParaRPr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382377" y="1320877"/>
            <a:ext cx="5188471" cy="2456774"/>
          </a:xfrm>
          <a:prstGeom prst="rect">
            <a:avLst/>
          </a:prstGeom>
        </p:spPr>
      </p:pic>
      <p:sp>
        <p:nvSpPr>
          <p:cNvPr id="40" name="Subtítulo 14"/>
          <p:cNvSpPr>
            <a:spLocks noGrp="1"/>
          </p:cNvSpPr>
          <p:nvPr>
            <p:ph type="subTitle" idx="1"/>
          </p:nvPr>
        </p:nvSpPr>
        <p:spPr>
          <a:xfrm>
            <a:off x="7454004" y="3892066"/>
            <a:ext cx="1297296" cy="587961"/>
          </a:xfrm>
        </p:spPr>
        <p:txBody>
          <a:bodyPr/>
          <a:lstStyle/>
          <a:p>
            <a:r>
              <a:rPr lang="es-419" dirty="0" smtClean="0"/>
              <a:t>- No abusar</a:t>
            </a:r>
            <a:endParaRPr lang="en-US" dirty="0"/>
          </a:p>
        </p:txBody>
      </p:sp>
      <p:sp>
        <p:nvSpPr>
          <p:cNvPr id="20" name="Subtítulo 19"/>
          <p:cNvSpPr>
            <a:spLocks noGrp="1"/>
          </p:cNvSpPr>
          <p:nvPr>
            <p:ph type="subTitle" idx="1"/>
          </p:nvPr>
        </p:nvSpPr>
        <p:spPr>
          <a:xfrm>
            <a:off x="7020563" y="934713"/>
            <a:ext cx="1906500" cy="257400"/>
          </a:xfrm>
        </p:spPr>
        <p:txBody>
          <a:bodyPr/>
          <a:lstStyle/>
          <a:p>
            <a:pPr>
              <a:buFontTx/>
              <a:buChar char="-"/>
            </a:pPr>
            <a:r>
              <a:rPr lang="es-419" dirty="0" smtClean="0"/>
              <a:t>Lubricación</a:t>
            </a:r>
          </a:p>
          <a:p>
            <a:pPr>
              <a:buFontTx/>
              <a:buChar char="-"/>
            </a:pPr>
            <a:r>
              <a:rPr lang="es-419" dirty="0" smtClean="0"/>
              <a:t>Evitan el reflujo </a:t>
            </a:r>
            <a:endParaRPr lang="en-US" dirty="0"/>
          </a:p>
        </p:txBody>
      </p:sp>
      <p:sp>
        <p:nvSpPr>
          <p:cNvPr id="21" name="Subtítulo 20"/>
          <p:cNvSpPr>
            <a:spLocks noGrp="1"/>
          </p:cNvSpPr>
          <p:nvPr>
            <p:ph type="subTitle" idx="1"/>
          </p:nvPr>
        </p:nvSpPr>
        <p:spPr>
          <a:xfrm>
            <a:off x="7020563" y="1805506"/>
            <a:ext cx="1705737" cy="467853"/>
          </a:xfrm>
        </p:spPr>
        <p:txBody>
          <a:bodyPr>
            <a:normAutofit/>
          </a:bodyPr>
          <a:lstStyle/>
          <a:p>
            <a:r>
              <a:rPr lang="es-419" dirty="0" smtClean="0"/>
              <a:t>-     Resequedad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9"/>
          <p:cNvSpPr txBox="1">
            <a:spLocks noGrp="1"/>
          </p:cNvSpPr>
          <p:nvPr>
            <p:ph type="ctrTitle"/>
          </p:nvPr>
        </p:nvSpPr>
        <p:spPr>
          <a:xfrm rot="-5400000">
            <a:off x="6907650" y="2291059"/>
            <a:ext cx="42324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 CURRICULUM</a:t>
            </a:r>
            <a:endParaRPr/>
          </a:p>
        </p:txBody>
      </p:sp>
      <p:sp>
        <p:nvSpPr>
          <p:cNvPr id="271" name="Google Shape;271;p29"/>
          <p:cNvSpPr txBox="1">
            <a:spLocks noGrp="1"/>
          </p:cNvSpPr>
          <p:nvPr>
            <p:ph type="sldNum" idx="12"/>
          </p:nvPr>
        </p:nvSpPr>
        <p:spPr>
          <a:xfrm rot="-5400000">
            <a:off x="8799447" y="127964"/>
            <a:ext cx="448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  <p:sp>
        <p:nvSpPr>
          <p:cNvPr id="272" name="Google Shape;272;p29"/>
          <p:cNvSpPr txBox="1">
            <a:spLocks noGrp="1"/>
          </p:cNvSpPr>
          <p:nvPr>
            <p:ph type="subTitle" idx="1"/>
          </p:nvPr>
        </p:nvSpPr>
        <p:spPr>
          <a:xfrm>
            <a:off x="6518925" y="2382049"/>
            <a:ext cx="1567500" cy="10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200" dirty="0" smtClean="0"/>
              <a:t>Pequeñas inflamaciones en las cuerdas vocales que llevan a un </a:t>
            </a:r>
            <a:r>
              <a:rPr lang="es-419" sz="1200" dirty="0" err="1" smtClean="0"/>
              <a:t>fonotrauma</a:t>
            </a:r>
            <a:r>
              <a:rPr lang="es-419" sz="1200" dirty="0" smtClean="0"/>
              <a:t> </a:t>
            </a:r>
            <a:endParaRPr sz="1200" dirty="0"/>
          </a:p>
        </p:txBody>
      </p:sp>
      <p:sp>
        <p:nvSpPr>
          <p:cNvPr id="273" name="Google Shape;273;p29"/>
          <p:cNvSpPr txBox="1">
            <a:spLocks noGrp="1"/>
          </p:cNvSpPr>
          <p:nvPr>
            <p:ph type="ctrTitle" idx="2"/>
          </p:nvPr>
        </p:nvSpPr>
        <p:spPr>
          <a:xfrm>
            <a:off x="6476577" y="2125458"/>
            <a:ext cx="16659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 dirty="0" smtClean="0"/>
              <a:t>NODULOS</a:t>
            </a:r>
            <a:endParaRPr sz="1600" b="1" dirty="0"/>
          </a:p>
        </p:txBody>
      </p:sp>
      <p:sp>
        <p:nvSpPr>
          <p:cNvPr id="274" name="Google Shape;274;p29"/>
          <p:cNvSpPr txBox="1">
            <a:spLocks noGrp="1"/>
          </p:cNvSpPr>
          <p:nvPr>
            <p:ph type="subTitle" idx="3"/>
          </p:nvPr>
        </p:nvSpPr>
        <p:spPr>
          <a:xfrm>
            <a:off x="6512075" y="1010449"/>
            <a:ext cx="1567500" cy="10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200" dirty="0" smtClean="0"/>
              <a:t>Disfonía que se mejora con reposo.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200" dirty="0" smtClean="0"/>
              <a:t>Dolor constante en el cuello.</a:t>
            </a:r>
            <a:endParaRPr lang="es-419" sz="1200" dirty="0"/>
          </a:p>
        </p:txBody>
      </p:sp>
      <p:sp>
        <p:nvSpPr>
          <p:cNvPr id="275" name="Google Shape;275;p29"/>
          <p:cNvSpPr txBox="1">
            <a:spLocks noGrp="1"/>
          </p:cNvSpPr>
          <p:nvPr>
            <p:ph type="ctrTitle" idx="4"/>
          </p:nvPr>
        </p:nvSpPr>
        <p:spPr>
          <a:xfrm>
            <a:off x="6244402" y="765332"/>
            <a:ext cx="2102846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 b="1" dirty="0" smtClean="0"/>
              <a:t>ESBOZOS NODULARES</a:t>
            </a:r>
            <a:endParaRPr sz="1600" b="1" dirty="0"/>
          </a:p>
        </p:txBody>
      </p:sp>
      <p:sp>
        <p:nvSpPr>
          <p:cNvPr id="276" name="Google Shape;276;p29"/>
          <p:cNvSpPr txBox="1">
            <a:spLocks noGrp="1"/>
          </p:cNvSpPr>
          <p:nvPr>
            <p:ph type="subTitle" idx="5"/>
          </p:nvPr>
        </p:nvSpPr>
        <p:spPr>
          <a:xfrm>
            <a:off x="6525775" y="3753649"/>
            <a:ext cx="1567500" cy="10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 dirty="0" smtClean="0"/>
              <a:t>Tensión que altera la estructura y el funcionamiento de las cuerdas.</a:t>
            </a:r>
            <a:endParaRPr sz="1200" dirty="0"/>
          </a:p>
        </p:txBody>
      </p:sp>
      <p:sp>
        <p:nvSpPr>
          <p:cNvPr id="277" name="Google Shape;277;p29"/>
          <p:cNvSpPr txBox="1">
            <a:spLocks noGrp="1"/>
          </p:cNvSpPr>
          <p:nvPr>
            <p:ph type="ctrTitle" idx="6"/>
          </p:nvPr>
        </p:nvSpPr>
        <p:spPr>
          <a:xfrm>
            <a:off x="5859645" y="3485584"/>
            <a:ext cx="287236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 dirty="0" smtClean="0"/>
              <a:t>CAMBIOS EN EL TIMBRE VOCAL </a:t>
            </a:r>
            <a:endParaRPr sz="1600" b="1" dirty="0"/>
          </a:p>
        </p:txBody>
      </p:sp>
      <p:pic>
        <p:nvPicPr>
          <p:cNvPr id="278" name="Google Shape;278;p29"/>
          <p:cNvPicPr preferRelativeResize="0"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825" y="1045774"/>
            <a:ext cx="4625759" cy="303565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/>
          <p:cNvSpPr txBox="1"/>
          <p:nvPr/>
        </p:nvSpPr>
        <p:spPr>
          <a:xfrm>
            <a:off x="956930" y="298341"/>
            <a:ext cx="4104168" cy="466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" name="Google Shape;275;p29"/>
          <p:cNvSpPr txBox="1">
            <a:spLocks/>
          </p:cNvSpPr>
          <p:nvPr/>
        </p:nvSpPr>
        <p:spPr>
          <a:xfrm>
            <a:off x="1934143" y="279319"/>
            <a:ext cx="4206571" cy="62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Font typeface="Oswald"/>
              <a:buNone/>
              <a:defRPr sz="1400" b="0" i="0" u="none" strike="noStrike" cap="none">
                <a:solidFill>
                  <a:srgbClr val="FF929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Font typeface="Fira Sans Extra Condensed"/>
              <a:buNone/>
              <a:defRPr sz="1400" b="0" i="0" u="none" strike="noStrike" cap="none">
                <a:solidFill>
                  <a:srgbClr val="FF929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Font typeface="Fira Sans Extra Condensed"/>
              <a:buNone/>
              <a:defRPr sz="1400" b="0" i="0" u="none" strike="noStrike" cap="none">
                <a:solidFill>
                  <a:srgbClr val="FF929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Font typeface="Fira Sans Extra Condensed"/>
              <a:buNone/>
              <a:defRPr sz="1400" b="0" i="0" u="none" strike="noStrike" cap="none">
                <a:solidFill>
                  <a:srgbClr val="FF929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Font typeface="Fira Sans Extra Condensed"/>
              <a:buNone/>
              <a:defRPr sz="1400" b="0" i="0" u="none" strike="noStrike" cap="none">
                <a:solidFill>
                  <a:srgbClr val="FF929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Font typeface="Fira Sans Extra Condensed"/>
              <a:buNone/>
              <a:defRPr sz="1400" b="0" i="0" u="none" strike="noStrike" cap="none">
                <a:solidFill>
                  <a:srgbClr val="FF929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Font typeface="Fira Sans Extra Condensed"/>
              <a:buNone/>
              <a:defRPr sz="1400" b="0" i="0" u="none" strike="noStrike" cap="none">
                <a:solidFill>
                  <a:srgbClr val="FF929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Font typeface="Fira Sans Extra Condensed"/>
              <a:buNone/>
              <a:defRPr sz="1400" b="0" i="0" u="none" strike="noStrike" cap="none">
                <a:solidFill>
                  <a:srgbClr val="FF929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292"/>
              </a:buClr>
              <a:buSzPts val="1400"/>
              <a:buFont typeface="Fira Sans Extra Condensed"/>
              <a:buNone/>
              <a:defRPr sz="1400" b="0" i="0" u="none" strike="noStrike" cap="none">
                <a:solidFill>
                  <a:srgbClr val="FF929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rPr lang="es-419" sz="4000" b="1" dirty="0" smtClean="0"/>
              <a:t>CONSECUENCIAS</a:t>
            </a:r>
            <a:endParaRPr lang="en-US" sz="40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"/>
          <p:cNvSpPr txBox="1">
            <a:spLocks noGrp="1"/>
          </p:cNvSpPr>
          <p:nvPr>
            <p:ph type="ctrTitle"/>
          </p:nvPr>
        </p:nvSpPr>
        <p:spPr>
          <a:xfrm rot="-5400000">
            <a:off x="6907650" y="2291059"/>
            <a:ext cx="42324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9292"/>
              </a:solidFill>
            </a:endParaRPr>
          </a:p>
        </p:txBody>
      </p:sp>
      <p:sp>
        <p:nvSpPr>
          <p:cNvPr id="236" name="Google Shape;236;p27"/>
          <p:cNvSpPr txBox="1">
            <a:spLocks noGrp="1"/>
          </p:cNvSpPr>
          <p:nvPr>
            <p:ph type="sldNum" idx="12"/>
          </p:nvPr>
        </p:nvSpPr>
        <p:spPr>
          <a:xfrm rot="-5400000">
            <a:off x="8799447" y="127964"/>
            <a:ext cx="448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7" name="Google Shape;237;p27"/>
          <p:cNvSpPr txBox="1">
            <a:spLocks noGrp="1"/>
          </p:cNvSpPr>
          <p:nvPr>
            <p:ph type="ctrTitle" idx="2"/>
          </p:nvPr>
        </p:nvSpPr>
        <p:spPr>
          <a:xfrm>
            <a:off x="702607" y="-355213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EJERCICIOS PARA MANTENER UNA VOZ SALUDABLE </a:t>
            </a:r>
            <a:endParaRPr dirty="0"/>
          </a:p>
        </p:txBody>
      </p:sp>
      <p:sp>
        <p:nvSpPr>
          <p:cNvPr id="238" name="Google Shape;238;p27"/>
          <p:cNvSpPr/>
          <p:nvPr/>
        </p:nvSpPr>
        <p:spPr>
          <a:xfrm>
            <a:off x="3821701" y="2925656"/>
            <a:ext cx="1500600" cy="62820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7"/>
          <p:cNvSpPr/>
          <p:nvPr/>
        </p:nvSpPr>
        <p:spPr>
          <a:xfrm>
            <a:off x="1570438" y="2925656"/>
            <a:ext cx="1500600" cy="62820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7"/>
          <p:cNvSpPr/>
          <p:nvPr/>
        </p:nvSpPr>
        <p:spPr>
          <a:xfrm>
            <a:off x="6072964" y="2925656"/>
            <a:ext cx="1500600" cy="62820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7"/>
          <p:cNvSpPr/>
          <p:nvPr/>
        </p:nvSpPr>
        <p:spPr>
          <a:xfrm>
            <a:off x="4331230" y="1896200"/>
            <a:ext cx="481438" cy="463102"/>
          </a:xfrm>
          <a:custGeom>
            <a:avLst/>
            <a:gdLst/>
            <a:ahLst/>
            <a:cxnLst/>
            <a:rect l="l" t="t" r="r" b="b"/>
            <a:pathLst>
              <a:path w="100772" h="96934" extrusionOk="0">
                <a:moveTo>
                  <a:pt x="40291" y="30023"/>
                </a:moveTo>
                <a:lnTo>
                  <a:pt x="52300" y="36985"/>
                </a:lnTo>
                <a:lnTo>
                  <a:pt x="72142" y="48471"/>
                </a:lnTo>
                <a:lnTo>
                  <a:pt x="52300" y="59958"/>
                </a:lnTo>
                <a:lnTo>
                  <a:pt x="40291" y="66920"/>
                </a:lnTo>
                <a:lnTo>
                  <a:pt x="40291" y="30023"/>
                </a:lnTo>
                <a:close/>
                <a:moveTo>
                  <a:pt x="52300" y="0"/>
                </a:moveTo>
                <a:cubicBezTo>
                  <a:pt x="32720" y="0"/>
                  <a:pt x="15055" y="11835"/>
                  <a:pt x="7484" y="29936"/>
                </a:cubicBezTo>
                <a:cubicBezTo>
                  <a:pt x="0" y="48036"/>
                  <a:pt x="4177" y="68835"/>
                  <a:pt x="18014" y="82758"/>
                </a:cubicBezTo>
                <a:cubicBezTo>
                  <a:pt x="27256" y="92001"/>
                  <a:pt x="39644" y="96933"/>
                  <a:pt x="52246" y="96933"/>
                </a:cubicBezTo>
                <a:cubicBezTo>
                  <a:pt x="58510" y="96933"/>
                  <a:pt x="64826" y="95715"/>
                  <a:pt x="70836" y="93201"/>
                </a:cubicBezTo>
                <a:cubicBezTo>
                  <a:pt x="88937" y="85717"/>
                  <a:pt x="100772" y="68052"/>
                  <a:pt x="100772" y="48471"/>
                </a:cubicBezTo>
                <a:cubicBezTo>
                  <a:pt x="100772" y="21669"/>
                  <a:pt x="79016" y="0"/>
                  <a:pt x="523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7"/>
          <p:cNvSpPr/>
          <p:nvPr/>
        </p:nvSpPr>
        <p:spPr>
          <a:xfrm>
            <a:off x="3349588" y="1896200"/>
            <a:ext cx="481438" cy="463102"/>
          </a:xfrm>
          <a:custGeom>
            <a:avLst/>
            <a:gdLst/>
            <a:ahLst/>
            <a:cxnLst/>
            <a:rect l="l" t="t" r="r" b="b"/>
            <a:pathLst>
              <a:path w="100772" h="96934" extrusionOk="0">
                <a:moveTo>
                  <a:pt x="44294" y="30023"/>
                </a:moveTo>
                <a:lnTo>
                  <a:pt x="52301" y="34635"/>
                </a:lnTo>
                <a:lnTo>
                  <a:pt x="76232" y="48471"/>
                </a:lnTo>
                <a:lnTo>
                  <a:pt x="52301" y="62308"/>
                </a:lnTo>
                <a:lnTo>
                  <a:pt x="44294" y="66920"/>
                </a:lnTo>
                <a:lnTo>
                  <a:pt x="44294" y="57696"/>
                </a:lnTo>
                <a:lnTo>
                  <a:pt x="28369" y="66833"/>
                </a:lnTo>
                <a:lnTo>
                  <a:pt x="28369" y="30023"/>
                </a:lnTo>
                <a:lnTo>
                  <a:pt x="44294" y="39247"/>
                </a:lnTo>
                <a:lnTo>
                  <a:pt x="44294" y="30023"/>
                </a:lnTo>
                <a:close/>
                <a:moveTo>
                  <a:pt x="52301" y="0"/>
                </a:moveTo>
                <a:cubicBezTo>
                  <a:pt x="32720" y="0"/>
                  <a:pt x="15055" y="11835"/>
                  <a:pt x="7484" y="29936"/>
                </a:cubicBezTo>
                <a:cubicBezTo>
                  <a:pt x="0" y="48036"/>
                  <a:pt x="4177" y="68835"/>
                  <a:pt x="18014" y="82758"/>
                </a:cubicBezTo>
                <a:cubicBezTo>
                  <a:pt x="27256" y="92001"/>
                  <a:pt x="39644" y="96933"/>
                  <a:pt x="52246" y="96933"/>
                </a:cubicBezTo>
                <a:cubicBezTo>
                  <a:pt x="58510" y="96933"/>
                  <a:pt x="64826" y="95715"/>
                  <a:pt x="70836" y="93201"/>
                </a:cubicBezTo>
                <a:cubicBezTo>
                  <a:pt x="88937" y="85717"/>
                  <a:pt x="100772" y="68052"/>
                  <a:pt x="100772" y="48471"/>
                </a:cubicBezTo>
                <a:cubicBezTo>
                  <a:pt x="100772" y="21669"/>
                  <a:pt x="79016" y="0"/>
                  <a:pt x="523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7"/>
          <p:cNvSpPr/>
          <p:nvPr/>
        </p:nvSpPr>
        <p:spPr>
          <a:xfrm>
            <a:off x="5312862" y="1896200"/>
            <a:ext cx="481438" cy="463102"/>
          </a:xfrm>
          <a:custGeom>
            <a:avLst/>
            <a:gdLst/>
            <a:ahLst/>
            <a:cxnLst/>
            <a:rect l="l" t="t" r="r" b="b"/>
            <a:pathLst>
              <a:path w="100772" h="96934" extrusionOk="0">
                <a:moveTo>
                  <a:pt x="72403" y="28369"/>
                </a:moveTo>
                <a:lnTo>
                  <a:pt x="72403" y="68574"/>
                </a:lnTo>
                <a:lnTo>
                  <a:pt x="32198" y="68574"/>
                </a:lnTo>
                <a:lnTo>
                  <a:pt x="32198" y="28369"/>
                </a:lnTo>
                <a:close/>
                <a:moveTo>
                  <a:pt x="52300" y="0"/>
                </a:moveTo>
                <a:cubicBezTo>
                  <a:pt x="32720" y="0"/>
                  <a:pt x="15055" y="11835"/>
                  <a:pt x="7484" y="29936"/>
                </a:cubicBezTo>
                <a:cubicBezTo>
                  <a:pt x="0" y="48036"/>
                  <a:pt x="4177" y="68835"/>
                  <a:pt x="18014" y="82758"/>
                </a:cubicBezTo>
                <a:cubicBezTo>
                  <a:pt x="27256" y="92001"/>
                  <a:pt x="39644" y="96933"/>
                  <a:pt x="52246" y="96933"/>
                </a:cubicBezTo>
                <a:cubicBezTo>
                  <a:pt x="58510" y="96933"/>
                  <a:pt x="64826" y="95715"/>
                  <a:pt x="70836" y="93201"/>
                </a:cubicBezTo>
                <a:cubicBezTo>
                  <a:pt x="88937" y="85717"/>
                  <a:pt x="100772" y="68052"/>
                  <a:pt x="100772" y="48472"/>
                </a:cubicBezTo>
                <a:cubicBezTo>
                  <a:pt x="100772" y="21669"/>
                  <a:pt x="79016" y="0"/>
                  <a:pt x="523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7"/>
          <p:cNvSpPr txBox="1">
            <a:spLocks noGrp="1"/>
          </p:cNvSpPr>
          <p:nvPr>
            <p:ph type="subTitle" idx="4294967295"/>
          </p:nvPr>
        </p:nvSpPr>
        <p:spPr>
          <a:xfrm>
            <a:off x="1647919" y="2964125"/>
            <a:ext cx="132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1100" b="1" dirty="0" smtClean="0">
                <a:latin typeface="Roboto"/>
                <a:ea typeface="Roboto"/>
                <a:cs typeface="Roboto"/>
                <a:sym typeface="Roboto"/>
              </a:rPr>
              <a:t>RELAJACIÓN Y ESTIRAMIENTO</a:t>
            </a:r>
            <a:endParaRPr sz="11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27"/>
          <p:cNvSpPr txBox="1">
            <a:spLocks noGrp="1"/>
          </p:cNvSpPr>
          <p:nvPr>
            <p:ph type="subTitle" idx="4294967295"/>
          </p:nvPr>
        </p:nvSpPr>
        <p:spPr>
          <a:xfrm>
            <a:off x="5777773" y="2969075"/>
            <a:ext cx="20910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00" b="1" dirty="0" smtClean="0">
                <a:latin typeface="Roboto"/>
                <a:ea typeface="Roboto"/>
                <a:cs typeface="Roboto"/>
                <a:sym typeface="Roboto"/>
              </a:rPr>
              <a:t>VOCALIZACIÓN</a:t>
            </a:r>
            <a:endParaRPr sz="11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6" name="Google Shape;246;p27"/>
          <p:cNvSpPr txBox="1">
            <a:spLocks noGrp="1"/>
          </p:cNvSpPr>
          <p:nvPr>
            <p:ph type="subTitle" idx="4294967295"/>
          </p:nvPr>
        </p:nvSpPr>
        <p:spPr>
          <a:xfrm>
            <a:off x="3602708" y="2969085"/>
            <a:ext cx="19386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00" b="1" dirty="0" smtClean="0">
                <a:latin typeface="Roboto"/>
                <a:ea typeface="Roboto"/>
                <a:cs typeface="Roboto"/>
                <a:sym typeface="Roboto"/>
              </a:rPr>
              <a:t>RESPIRACIÓN</a:t>
            </a:r>
            <a:endParaRPr sz="11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27"/>
          <p:cNvSpPr txBox="1">
            <a:spLocks noGrp="1"/>
          </p:cNvSpPr>
          <p:nvPr>
            <p:ph type="subTitle" idx="4294967295"/>
          </p:nvPr>
        </p:nvSpPr>
        <p:spPr>
          <a:xfrm>
            <a:off x="1367475" y="3737242"/>
            <a:ext cx="1906500" cy="2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48" name="Google Shape;248;p27"/>
          <p:cNvSpPr txBox="1">
            <a:spLocks noGrp="1"/>
          </p:cNvSpPr>
          <p:nvPr>
            <p:ph type="subTitle" idx="4294967295"/>
          </p:nvPr>
        </p:nvSpPr>
        <p:spPr>
          <a:xfrm>
            <a:off x="3618750" y="3737242"/>
            <a:ext cx="1906500" cy="2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249" name="Google Shape;249;p27"/>
          <p:cNvSpPr txBox="1">
            <a:spLocks noGrp="1"/>
          </p:cNvSpPr>
          <p:nvPr>
            <p:ph type="subTitle" idx="4294967295"/>
          </p:nvPr>
        </p:nvSpPr>
        <p:spPr>
          <a:xfrm>
            <a:off x="5870025" y="3737242"/>
            <a:ext cx="1906500" cy="2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cxnSp>
        <p:nvCxnSpPr>
          <p:cNvPr id="250" name="Google Shape;250;p27"/>
          <p:cNvCxnSpPr>
            <a:endCxn id="239" idx="3"/>
          </p:cNvCxnSpPr>
          <p:nvPr/>
        </p:nvCxnSpPr>
        <p:spPr>
          <a:xfrm rot="5400000">
            <a:off x="2892838" y="2529656"/>
            <a:ext cx="888300" cy="531900"/>
          </a:xfrm>
          <a:prstGeom prst="bentConnector2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1" name="Google Shape;251;p27"/>
          <p:cNvCxnSpPr>
            <a:endCxn id="240" idx="1"/>
          </p:cNvCxnSpPr>
          <p:nvPr/>
        </p:nvCxnSpPr>
        <p:spPr>
          <a:xfrm rot="-5400000" flipH="1">
            <a:off x="5371714" y="2538506"/>
            <a:ext cx="896400" cy="506100"/>
          </a:xfrm>
          <a:prstGeom prst="bentConnector2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2" name="Google Shape;252;p27"/>
          <p:cNvCxnSpPr/>
          <p:nvPr/>
        </p:nvCxnSpPr>
        <p:spPr>
          <a:xfrm>
            <a:off x="4569907" y="2320315"/>
            <a:ext cx="4200" cy="5973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8"/>
          <p:cNvSpPr txBox="1">
            <a:spLocks noGrp="1"/>
          </p:cNvSpPr>
          <p:nvPr>
            <p:ph type="ctrTitle"/>
          </p:nvPr>
        </p:nvSpPr>
        <p:spPr>
          <a:xfrm rot="-5400000">
            <a:off x="6907650" y="2291059"/>
            <a:ext cx="42324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9292"/>
              </a:solidFill>
            </a:endParaRPr>
          </a:p>
        </p:txBody>
      </p:sp>
      <p:sp>
        <p:nvSpPr>
          <p:cNvPr id="258" name="Google Shape;258;p28"/>
          <p:cNvSpPr txBox="1">
            <a:spLocks noGrp="1"/>
          </p:cNvSpPr>
          <p:nvPr>
            <p:ph type="sldNum" idx="12"/>
          </p:nvPr>
        </p:nvSpPr>
        <p:spPr>
          <a:xfrm rot="-5400000">
            <a:off x="8799447" y="127964"/>
            <a:ext cx="448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4" name="Google Shape;264;p28"/>
          <p:cNvSpPr txBox="1">
            <a:spLocks noGrp="1"/>
          </p:cNvSpPr>
          <p:nvPr>
            <p:ph type="ctrTitle" idx="6"/>
          </p:nvPr>
        </p:nvSpPr>
        <p:spPr>
          <a:xfrm>
            <a:off x="1375587" y="4086691"/>
            <a:ext cx="5067974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500" dirty="0" smtClean="0"/>
              <a:t>¿POR QUÉ ES IMPORTANTE CUIDAR MI VOZ?</a:t>
            </a:r>
            <a:endParaRPr sz="3500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587" y="0"/>
            <a:ext cx="4674338" cy="24929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41"/>
          <p:cNvSpPr txBox="1">
            <a:spLocks noGrp="1"/>
          </p:cNvSpPr>
          <p:nvPr>
            <p:ph type="body" idx="1"/>
          </p:nvPr>
        </p:nvSpPr>
        <p:spPr>
          <a:xfrm flipH="1">
            <a:off x="486295" y="1676172"/>
            <a:ext cx="7384500" cy="225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569" name="Google Shape;569;p41"/>
          <p:cNvSpPr txBox="1">
            <a:spLocks noGrp="1"/>
          </p:cNvSpPr>
          <p:nvPr>
            <p:ph type="title"/>
          </p:nvPr>
        </p:nvSpPr>
        <p:spPr>
          <a:xfrm>
            <a:off x="773372" y="2123400"/>
            <a:ext cx="49404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0" dirty="0"/>
              <a:t>THANKS</a:t>
            </a:r>
            <a:endParaRPr sz="8000" dirty="0"/>
          </a:p>
        </p:txBody>
      </p:sp>
      <p:sp>
        <p:nvSpPr>
          <p:cNvPr id="570" name="Google Shape;570;p41"/>
          <p:cNvSpPr txBox="1">
            <a:spLocks noGrp="1"/>
          </p:cNvSpPr>
          <p:nvPr>
            <p:ph type="ctrTitle" idx="2"/>
          </p:nvPr>
        </p:nvSpPr>
        <p:spPr>
          <a:xfrm rot="-5400000">
            <a:off x="6907650" y="2291059"/>
            <a:ext cx="42324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292"/>
                </a:solidFill>
              </a:rPr>
              <a:t>THANKS</a:t>
            </a:r>
            <a:endParaRPr>
              <a:solidFill>
                <a:srgbClr val="FF9292"/>
              </a:solidFill>
            </a:endParaRPr>
          </a:p>
        </p:txBody>
      </p:sp>
      <p:sp>
        <p:nvSpPr>
          <p:cNvPr id="571" name="Google Shape;571;p41"/>
          <p:cNvSpPr txBox="1">
            <a:spLocks noGrp="1"/>
          </p:cNvSpPr>
          <p:nvPr>
            <p:ph type="sldNum" idx="12"/>
          </p:nvPr>
        </p:nvSpPr>
        <p:spPr>
          <a:xfrm rot="-5400000">
            <a:off x="8799447" y="127964"/>
            <a:ext cx="448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75" name="Google Shape;575;p41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504" y="0"/>
            <a:ext cx="439554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 Dance Academy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</TotalTime>
  <Words>117</Words>
  <Application>Microsoft Office PowerPoint</Application>
  <PresentationFormat>Presentación en pantalla (16:9)</PresentationFormat>
  <Paragraphs>35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5" baseType="lpstr">
      <vt:lpstr>Oswald Regular</vt:lpstr>
      <vt:lpstr>Roboto Light</vt:lpstr>
      <vt:lpstr>Impact</vt:lpstr>
      <vt:lpstr>Arial</vt:lpstr>
      <vt:lpstr>Roboto</vt:lpstr>
      <vt:lpstr>Oswald</vt:lpstr>
      <vt:lpstr>Fira Sans Extra Condensed</vt:lpstr>
      <vt:lpstr>Be Dance Academy</vt:lpstr>
      <vt:lpstr>CUIDADO DE LA VOZ</vt:lpstr>
      <vt:lpstr>APARATO FONADOR</vt:lpstr>
      <vt:lpstr>Presentación de PowerPoint</vt:lpstr>
      <vt:lpstr>THE CURRICULUM</vt:lpstr>
      <vt:lpstr>Presentación de PowerPoint</vt:lpstr>
      <vt:lpstr>Presentación de PowerPoint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 DANCE ACADEMY</dc:title>
  <cp:lastModifiedBy>EFECTY</cp:lastModifiedBy>
  <cp:revision>20</cp:revision>
  <dcterms:modified xsi:type="dcterms:W3CDTF">2021-05-03T21:44:10Z</dcterms:modified>
</cp:coreProperties>
</file>